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5" d="100"/>
          <a:sy n="55" d="100"/>
        </p:scale>
        <p:origin x="1338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5EE32F-BFFF-4365-9CA8-701C30B880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256DB05-3C53-4610-B0CD-F3B1E7C29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517F68-6D3D-40DB-9D6E-F95AECF3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8586B1-A3CD-40BC-B781-651EDBCE5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46CD68-A140-4DD7-9642-C669C9470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22793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B39690-DFE1-4250-841C-32CC92349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0F12403-4060-4309-A835-17163DD16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0378D2-F1F5-4BF7-A368-3527EC47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9E64F6-99B7-4EE3-8243-FFDF93446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6767EA-A5EC-4BCB-A22F-F90AF25FA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3590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C875738-8E24-467F-9EC0-AA89F40F10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0FCB8F2-0750-423B-9254-1A0AE2966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73BC66-E8C9-4DEE-BD01-FC8877FB3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8B01F9-3AF9-4BE4-8FAA-AAE3501A0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F1D31C-021D-4B18-ADD8-15B1B3E5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6082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F9BA24-BF4C-40BA-A59A-9176CB9B7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389BDC-CDA2-4DB9-B520-B263D6CDC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018CAC-0A9F-4BC5-88E5-47EDC3E6C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F38382-0850-4955-A90A-9F5CED3FC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68E3A3-73DB-49B2-AB42-71E81677C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66292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2106B0-3B21-4732-8E69-CC4890EE7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836190A-7F2C-4822-8CCF-B7C4AC25B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F5C6D4-EEA7-4E89-8E8D-1B78A396A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CC12395-5F98-44A9-AB45-009FB5FE1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FC45D29-2004-4624-9D1C-60CC5FC2E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5512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948E88-77E8-400F-BCC7-D5646403A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D228BD-641B-4F29-BB35-C3E4B738A0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E2D199-6594-45AF-BBE4-7655EA7CCA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0874798-75FF-44D9-BAFE-CDAEB958B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0C627D7-3CA1-47E1-A50B-DCB84D089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3EB556-D7A0-4D6B-A342-022EEFABC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56953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E87050-F79E-4EF7-93F5-E863A48C2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65A60F5-514D-4770-9483-C2D17A45D6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7E1F01-6028-4C52-A9EB-A9B6D237DE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A5206CC-0656-4CFE-ADD0-4F1D592AB6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D1445C-420F-47E6-BF33-976ADA749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C19C728-0187-4E35-826D-0B6A902B2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9BE2AD7-07D4-4DDF-8164-5AD880B98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084A537-C2D1-4258-A45D-B7ACC6B08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374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38A09F-BF15-4505-A491-3D5E4A945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1738604-D909-4BC5-A7BA-C56712FE4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1EFA30-287B-41B1-982F-88D30C5B8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A85364D-4F78-4967-8E2E-76DFECC08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56319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2F768E-6B21-4432-ABE9-9E30D040D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D4692F0-7115-4A75-9F63-63856BEB3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D09E73-D8B1-45FA-A2F3-1CFAE4D25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4952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66ACE5-66D2-4D64-BF4B-27880CE90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1525A5-3C7D-48B8-B955-59854EEA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C768D1-E970-4616-BB85-8E2AFD352F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071DD4-AA22-4265-84C0-32B380CFA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96C3C0F-4DC1-4F90-A3FF-A3CF334D1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59821F-43BB-4D74-A26A-709603314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6355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260ED9-A67F-48F3-9232-00618BF09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B1E6584-570B-4A2A-B538-7689272962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250725B-2101-4D01-B64C-2ABAA0C517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0B83B52-E465-4257-8E67-AA8ABD6C7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1F4434-FE17-4AE4-A5C4-0092733E1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A6DC75-D796-4387-8489-7F91A942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78690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C905FC4-38BD-41D6-86DC-61896544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995952-067D-4722-969F-976EB3BD0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EAB22A-FB03-4B19-B214-587F4237DC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34F79-4FE2-428C-8802-2E2DE39A5CA8}" type="datetimeFigureOut">
              <a:rPr lang="es-CO" smtClean="0"/>
              <a:t>26/03/2023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440D65-3D68-4F2E-BFDD-9F619E7062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702C5A-904A-4F63-A24A-79AA1A965E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B6D9F-8C65-42D9-980A-4D6620554F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7377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6828BC7-52F0-4F33-BB02-0DA259FBAC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48" t="9978" r="35802" b="8238"/>
          <a:stretch/>
        </p:blipFill>
        <p:spPr>
          <a:xfrm>
            <a:off x="165847" y="1075764"/>
            <a:ext cx="3370729" cy="339515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C42809F-0A3F-4D1D-BD97-34DC9A3394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31" t="10177" r="36028" b="9392"/>
          <a:stretch/>
        </p:blipFill>
        <p:spPr>
          <a:xfrm>
            <a:off x="3536576" y="1075764"/>
            <a:ext cx="3411717" cy="339515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942CB7F-765A-4A0D-8C38-12821575F1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96" b="90755" l="9956" r="89971">
                        <a14:foregroundMark x1="34773" y1="90755" x2="34773" y2="90755"/>
                      </a14:backgroundRemoval>
                    </a14:imgEffect>
                  </a14:imgLayer>
                </a14:imgProps>
              </a:ext>
            </a:extLst>
          </a:blip>
          <a:srcRect l="18362" t="9981" r="35236" b="8215"/>
          <a:stretch/>
        </p:blipFill>
        <p:spPr>
          <a:xfrm>
            <a:off x="6948294" y="1075764"/>
            <a:ext cx="3425400" cy="339515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523FBEA-0FFA-4942-8784-E0CE0BE2969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530" t="10177" r="35588" b="8411"/>
          <a:stretch/>
        </p:blipFill>
        <p:spPr>
          <a:xfrm>
            <a:off x="10319022" y="1075764"/>
            <a:ext cx="3403336" cy="3395155"/>
          </a:xfrm>
          <a:prstGeom prst="rect">
            <a:avLst/>
          </a:prstGeom>
        </p:spPr>
      </p:pic>
      <p:pic>
        <p:nvPicPr>
          <p:cNvPr id="1026" name="Picture 2" descr="Iconos de la computadora, antes y después., ángulo, hora, borde png |  PNGWing">
            <a:extLst>
              <a:ext uri="{FF2B5EF4-FFF2-40B4-BE49-F238E27FC236}">
                <a16:creationId xmlns:a16="http://schemas.microsoft.com/office/drawing/2014/main" id="{64DC2614-724E-4F73-A558-AE2CB30E5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778" b="96111" l="556" r="97778">
                        <a14:foregroundMark x1="61944" y1="2778" x2="61944" y2="2778"/>
                        <a14:foregroundMark x1="94722" y1="33056" x2="94722" y2="33056"/>
                        <a14:foregroundMark x1="77778" y1="51111" x2="77778" y2="51111"/>
                        <a14:foregroundMark x1="47222" y1="53611" x2="47222" y2="53611"/>
                        <a14:foregroundMark x1="21389" y1="50556" x2="21389" y2="50556"/>
                        <a14:foregroundMark x1="50278" y1="22222" x2="50278" y2="22222"/>
                        <a14:foregroundMark x1="1944" y1="56111" x2="1944" y2="56111"/>
                        <a14:foregroundMark x1="3056" y1="61667" x2="3056" y2="61667"/>
                        <a14:foregroundMark x1="96389" y1="60278" x2="96389" y2="60278"/>
                        <a14:foregroundMark x1="48611" y1="78611" x2="48611" y2="78611"/>
                        <a14:foregroundMark x1="49722" y1="79167" x2="49722" y2="79167"/>
                        <a14:backgroundMark x1="1944" y1="51944" x2="1944" y2="51944"/>
                        <a14:backgroundMark x1="1389" y1="57222" x2="1389" y2="57222"/>
                        <a14:backgroundMark x1="5556" y1="65833" x2="3611" y2="67500"/>
                        <a14:backgroundMark x1="1944" y1="62778" x2="1389" y2="60278"/>
                        <a14:backgroundMark x1="1389" y1="58333" x2="1389" y2="58333"/>
                        <a14:backgroundMark x1="3889" y1="61667" x2="3889" y2="61667"/>
                        <a14:backgroundMark x1="2500" y1="62778" x2="833" y2="48056"/>
                        <a14:backgroundMark x1="833" y1="48056" x2="833" y2="53611"/>
                        <a14:backgroundMark x1="3056" y1="62222" x2="833" y2="61667"/>
                        <a14:backgroundMark x1="63611" y1="96667" x2="77778" y2="91111"/>
                        <a14:backgroundMark x1="77778" y1="91111" x2="94167" y2="67778"/>
                        <a14:backgroundMark x1="94167" y1="67778" x2="73333" y2="90833"/>
                        <a14:backgroundMark x1="73333" y1="90833" x2="90556" y2="81111"/>
                        <a14:backgroundMark x1="90556" y1="81111" x2="84444" y2="83333"/>
                        <a14:backgroundMark x1="95833" y1="63889" x2="98889" y2="54167"/>
                        <a14:backgroundMark x1="96944" y1="54722" x2="96389" y2="57222"/>
                        <a14:backgroundMark x1="47222" y1="77778" x2="49722" y2="786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284" y="4879731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1484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EC21DFC5-BF8C-41F4-A375-5D20D93E0B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48" t="22599" r="35802" b="30451"/>
          <a:stretch/>
        </p:blipFill>
        <p:spPr>
          <a:xfrm>
            <a:off x="763536" y="1640542"/>
            <a:ext cx="2823882" cy="1250577"/>
          </a:xfrm>
          <a:custGeom>
            <a:avLst/>
            <a:gdLst>
              <a:gd name="connsiteX0" fmla="*/ 95281 w 2823882"/>
              <a:gd name="connsiteY0" fmla="*/ 0 h 1250577"/>
              <a:gd name="connsiteX1" fmla="*/ 2728601 w 2823882"/>
              <a:gd name="connsiteY1" fmla="*/ 0 h 1250577"/>
              <a:gd name="connsiteX2" fmla="*/ 2823882 w 2823882"/>
              <a:gd name="connsiteY2" fmla="*/ 95281 h 1250577"/>
              <a:gd name="connsiteX3" fmla="*/ 2823882 w 2823882"/>
              <a:gd name="connsiteY3" fmla="*/ 1155296 h 1250577"/>
              <a:gd name="connsiteX4" fmla="*/ 2728601 w 2823882"/>
              <a:gd name="connsiteY4" fmla="*/ 1250577 h 1250577"/>
              <a:gd name="connsiteX5" fmla="*/ 95281 w 2823882"/>
              <a:gd name="connsiteY5" fmla="*/ 1250577 h 1250577"/>
              <a:gd name="connsiteX6" fmla="*/ 0 w 2823882"/>
              <a:gd name="connsiteY6" fmla="*/ 1155296 h 1250577"/>
              <a:gd name="connsiteX7" fmla="*/ 0 w 2823882"/>
              <a:gd name="connsiteY7" fmla="*/ 95281 h 1250577"/>
              <a:gd name="connsiteX8" fmla="*/ 95281 w 2823882"/>
              <a:gd name="connsiteY8" fmla="*/ 0 h 125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23882" h="1250577">
                <a:moveTo>
                  <a:pt x="95281" y="0"/>
                </a:moveTo>
                <a:lnTo>
                  <a:pt x="2728601" y="0"/>
                </a:lnTo>
                <a:cubicBezTo>
                  <a:pt x="2781223" y="0"/>
                  <a:pt x="2823882" y="42659"/>
                  <a:pt x="2823882" y="95281"/>
                </a:cubicBezTo>
                <a:lnTo>
                  <a:pt x="2823882" y="1155296"/>
                </a:lnTo>
                <a:cubicBezTo>
                  <a:pt x="2823882" y="1207918"/>
                  <a:pt x="2781223" y="1250577"/>
                  <a:pt x="2728601" y="1250577"/>
                </a:cubicBezTo>
                <a:lnTo>
                  <a:pt x="95281" y="1250577"/>
                </a:lnTo>
                <a:cubicBezTo>
                  <a:pt x="42659" y="1250577"/>
                  <a:pt x="0" y="1207918"/>
                  <a:pt x="0" y="1155296"/>
                </a:cubicBezTo>
                <a:lnTo>
                  <a:pt x="0" y="95281"/>
                </a:lnTo>
                <a:cubicBezTo>
                  <a:pt x="0" y="42659"/>
                  <a:pt x="42659" y="0"/>
                  <a:pt x="95281" y="0"/>
                </a:cubicBezTo>
                <a:close/>
              </a:path>
            </a:pathLst>
          </a:cu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BECC8ED1-FBBE-4210-8B3B-D8139C376C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31" t="46933" r="36028" b="17274"/>
          <a:stretch/>
        </p:blipFill>
        <p:spPr>
          <a:xfrm>
            <a:off x="3666853" y="1640543"/>
            <a:ext cx="2823882" cy="1250577"/>
          </a:xfrm>
          <a:custGeom>
            <a:avLst/>
            <a:gdLst>
              <a:gd name="connsiteX0" fmla="*/ 95281 w 2823882"/>
              <a:gd name="connsiteY0" fmla="*/ 0 h 1250577"/>
              <a:gd name="connsiteX1" fmla="*/ 2728601 w 2823882"/>
              <a:gd name="connsiteY1" fmla="*/ 0 h 1250577"/>
              <a:gd name="connsiteX2" fmla="*/ 2823882 w 2823882"/>
              <a:gd name="connsiteY2" fmla="*/ 95281 h 1250577"/>
              <a:gd name="connsiteX3" fmla="*/ 2823882 w 2823882"/>
              <a:gd name="connsiteY3" fmla="*/ 1155296 h 1250577"/>
              <a:gd name="connsiteX4" fmla="*/ 2728601 w 2823882"/>
              <a:gd name="connsiteY4" fmla="*/ 1250577 h 1250577"/>
              <a:gd name="connsiteX5" fmla="*/ 95281 w 2823882"/>
              <a:gd name="connsiteY5" fmla="*/ 1250577 h 1250577"/>
              <a:gd name="connsiteX6" fmla="*/ 0 w 2823882"/>
              <a:gd name="connsiteY6" fmla="*/ 1155296 h 1250577"/>
              <a:gd name="connsiteX7" fmla="*/ 0 w 2823882"/>
              <a:gd name="connsiteY7" fmla="*/ 95281 h 1250577"/>
              <a:gd name="connsiteX8" fmla="*/ 95281 w 2823882"/>
              <a:gd name="connsiteY8" fmla="*/ 0 h 125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23882" h="1250577">
                <a:moveTo>
                  <a:pt x="95281" y="0"/>
                </a:moveTo>
                <a:lnTo>
                  <a:pt x="2728601" y="0"/>
                </a:lnTo>
                <a:cubicBezTo>
                  <a:pt x="2781223" y="0"/>
                  <a:pt x="2823882" y="42659"/>
                  <a:pt x="2823882" y="95281"/>
                </a:cubicBezTo>
                <a:lnTo>
                  <a:pt x="2823882" y="1155296"/>
                </a:lnTo>
                <a:cubicBezTo>
                  <a:pt x="2823882" y="1207918"/>
                  <a:pt x="2781223" y="1250577"/>
                  <a:pt x="2728601" y="1250577"/>
                </a:cubicBezTo>
                <a:lnTo>
                  <a:pt x="95281" y="1250577"/>
                </a:lnTo>
                <a:cubicBezTo>
                  <a:pt x="42659" y="1250577"/>
                  <a:pt x="0" y="1207918"/>
                  <a:pt x="0" y="1155296"/>
                </a:cubicBezTo>
                <a:lnTo>
                  <a:pt x="0" y="95281"/>
                </a:lnTo>
                <a:cubicBezTo>
                  <a:pt x="0" y="42659"/>
                  <a:pt x="42659" y="0"/>
                  <a:pt x="95281" y="0"/>
                </a:cubicBezTo>
                <a:close/>
              </a:path>
            </a:pathLst>
          </a:custGeom>
        </p:spPr>
      </p:pic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8CF2D523-9143-46B3-883E-2102D74A5368}"/>
              </a:ext>
            </a:extLst>
          </p:cNvPr>
          <p:cNvSpPr/>
          <p:nvPr/>
        </p:nvSpPr>
        <p:spPr>
          <a:xfrm>
            <a:off x="766294" y="1640540"/>
            <a:ext cx="2823882" cy="1250577"/>
          </a:xfrm>
          <a:prstGeom prst="roundRect">
            <a:avLst>
              <a:gd name="adj" fmla="val 7619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7000">
                <a:schemeClr val="tx1">
                  <a:alpha val="34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6EB385C-2A89-4A60-8300-43AE9F927080}"/>
              </a:ext>
            </a:extLst>
          </p:cNvPr>
          <p:cNvSpPr txBox="1"/>
          <p:nvPr/>
        </p:nvSpPr>
        <p:spPr>
          <a:xfrm>
            <a:off x="763536" y="2429454"/>
            <a:ext cx="2818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effectLst/>
              </a:rPr>
              <a:t>Maíz</a:t>
            </a:r>
            <a:endParaRPr lang="es-CO" sz="2400" dirty="0">
              <a:solidFill>
                <a:schemeClr val="bg1"/>
              </a:solidFill>
              <a:effectLst/>
            </a:endParaRPr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388CB86F-9F41-4417-B17D-5B188352E8A3}"/>
              </a:ext>
            </a:extLst>
          </p:cNvPr>
          <p:cNvSpPr/>
          <p:nvPr/>
        </p:nvSpPr>
        <p:spPr>
          <a:xfrm>
            <a:off x="3671498" y="1640540"/>
            <a:ext cx="2823882" cy="1250577"/>
          </a:xfrm>
          <a:prstGeom prst="roundRect">
            <a:avLst>
              <a:gd name="adj" fmla="val 7619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7000">
                <a:schemeClr val="tx1">
                  <a:alpha val="34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06AA94B2-58A2-432B-AA16-5410272A0525}"/>
              </a:ext>
            </a:extLst>
          </p:cNvPr>
          <p:cNvSpPr txBox="1"/>
          <p:nvPr/>
        </p:nvSpPr>
        <p:spPr>
          <a:xfrm>
            <a:off x="3666852" y="2429455"/>
            <a:ext cx="2811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effectLst/>
              </a:rPr>
              <a:t>Mora</a:t>
            </a:r>
            <a:endParaRPr lang="es-CO" sz="2400" dirty="0">
              <a:solidFill>
                <a:schemeClr val="bg1"/>
              </a:solidFill>
              <a:effectLst/>
            </a:endParaRPr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44F01EFB-F4BE-425F-A0C7-E64BF8A45AED}"/>
              </a:ext>
            </a:extLst>
          </p:cNvPr>
          <p:cNvSpPr/>
          <p:nvPr/>
        </p:nvSpPr>
        <p:spPr>
          <a:xfrm>
            <a:off x="1116159" y="5719247"/>
            <a:ext cx="2823882" cy="1250577"/>
          </a:xfrm>
          <a:prstGeom prst="roundRect">
            <a:avLst>
              <a:gd name="adj" fmla="val 7619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E4FD83E1-72AF-45C3-8179-0CE2F4164B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96" b="90755" l="9956" r="89971">
                        <a14:foregroundMark x1="34773" y1="90755" x2="34773" y2="90755"/>
                      </a14:backgroundRemoval>
                    </a14:imgEffect>
                  </a14:imgLayer>
                </a14:imgProps>
              </a:ext>
            </a:extLst>
          </a:blip>
          <a:srcRect l="18362" t="28087" r="35761" b="35777"/>
          <a:stretch/>
        </p:blipFill>
        <p:spPr>
          <a:xfrm>
            <a:off x="6557377" y="1640542"/>
            <a:ext cx="2823882" cy="1250577"/>
          </a:xfrm>
          <a:custGeom>
            <a:avLst/>
            <a:gdLst>
              <a:gd name="connsiteX0" fmla="*/ 95281 w 2823882"/>
              <a:gd name="connsiteY0" fmla="*/ 0 h 1250577"/>
              <a:gd name="connsiteX1" fmla="*/ 2728601 w 2823882"/>
              <a:gd name="connsiteY1" fmla="*/ 0 h 1250577"/>
              <a:gd name="connsiteX2" fmla="*/ 2823882 w 2823882"/>
              <a:gd name="connsiteY2" fmla="*/ 95281 h 1250577"/>
              <a:gd name="connsiteX3" fmla="*/ 2823882 w 2823882"/>
              <a:gd name="connsiteY3" fmla="*/ 1155296 h 1250577"/>
              <a:gd name="connsiteX4" fmla="*/ 2728601 w 2823882"/>
              <a:gd name="connsiteY4" fmla="*/ 1250577 h 1250577"/>
              <a:gd name="connsiteX5" fmla="*/ 95281 w 2823882"/>
              <a:gd name="connsiteY5" fmla="*/ 1250577 h 1250577"/>
              <a:gd name="connsiteX6" fmla="*/ 0 w 2823882"/>
              <a:gd name="connsiteY6" fmla="*/ 1155296 h 1250577"/>
              <a:gd name="connsiteX7" fmla="*/ 0 w 2823882"/>
              <a:gd name="connsiteY7" fmla="*/ 95281 h 1250577"/>
              <a:gd name="connsiteX8" fmla="*/ 95281 w 2823882"/>
              <a:gd name="connsiteY8" fmla="*/ 0 h 125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23882" h="1250577">
                <a:moveTo>
                  <a:pt x="95281" y="0"/>
                </a:moveTo>
                <a:lnTo>
                  <a:pt x="2728601" y="0"/>
                </a:lnTo>
                <a:cubicBezTo>
                  <a:pt x="2781223" y="0"/>
                  <a:pt x="2823882" y="42659"/>
                  <a:pt x="2823882" y="95281"/>
                </a:cubicBezTo>
                <a:lnTo>
                  <a:pt x="2823882" y="1155296"/>
                </a:lnTo>
                <a:cubicBezTo>
                  <a:pt x="2823882" y="1207918"/>
                  <a:pt x="2781223" y="1250577"/>
                  <a:pt x="2728601" y="1250577"/>
                </a:cubicBezTo>
                <a:lnTo>
                  <a:pt x="95281" y="1250577"/>
                </a:lnTo>
                <a:cubicBezTo>
                  <a:pt x="42659" y="1250577"/>
                  <a:pt x="0" y="1207918"/>
                  <a:pt x="0" y="1155296"/>
                </a:cubicBezTo>
                <a:lnTo>
                  <a:pt x="0" y="95281"/>
                </a:lnTo>
                <a:cubicBezTo>
                  <a:pt x="0" y="42659"/>
                  <a:pt x="42659" y="0"/>
                  <a:pt x="95281" y="0"/>
                </a:cubicBezTo>
                <a:close/>
              </a:path>
            </a:pathLst>
          </a:custGeom>
        </p:spPr>
      </p:pic>
      <p:sp>
        <p:nvSpPr>
          <p:cNvPr id="34" name="Rectángulo: esquinas redondeadas 33">
            <a:extLst>
              <a:ext uri="{FF2B5EF4-FFF2-40B4-BE49-F238E27FC236}">
                <a16:creationId xmlns:a16="http://schemas.microsoft.com/office/drawing/2014/main" id="{8012562D-F6D6-403C-B3C0-F03090176575}"/>
              </a:ext>
            </a:extLst>
          </p:cNvPr>
          <p:cNvSpPr/>
          <p:nvPr/>
        </p:nvSpPr>
        <p:spPr>
          <a:xfrm>
            <a:off x="6557377" y="1640541"/>
            <a:ext cx="2823882" cy="1250577"/>
          </a:xfrm>
          <a:prstGeom prst="roundRect">
            <a:avLst>
              <a:gd name="adj" fmla="val 7619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7000">
                <a:schemeClr val="tx1">
                  <a:alpha val="34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D6ADD8D3-5DF5-47C2-9791-719FE3F3CAF4}"/>
              </a:ext>
            </a:extLst>
          </p:cNvPr>
          <p:cNvSpPr txBox="1"/>
          <p:nvPr/>
        </p:nvSpPr>
        <p:spPr>
          <a:xfrm>
            <a:off x="6551861" y="2429454"/>
            <a:ext cx="2816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effectLst/>
              </a:rPr>
              <a:t>Naranja</a:t>
            </a:r>
            <a:endParaRPr lang="es-CO" sz="2400" dirty="0">
              <a:solidFill>
                <a:schemeClr val="bg1"/>
              </a:solidFill>
              <a:effectLst/>
            </a:endParaRPr>
          </a:p>
        </p:txBody>
      </p:sp>
      <p:pic>
        <p:nvPicPr>
          <p:cNvPr id="38" name="Imagen 37">
            <a:extLst>
              <a:ext uri="{FF2B5EF4-FFF2-40B4-BE49-F238E27FC236}">
                <a16:creationId xmlns:a16="http://schemas.microsoft.com/office/drawing/2014/main" id="{BD0B5758-1F86-41D6-BFC6-15F5D19F1D6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530" t="42463" r="35588" b="17183"/>
          <a:stretch/>
        </p:blipFill>
        <p:spPr>
          <a:xfrm>
            <a:off x="9447902" y="1640542"/>
            <a:ext cx="2818366" cy="1250577"/>
          </a:xfrm>
          <a:custGeom>
            <a:avLst/>
            <a:gdLst>
              <a:gd name="connsiteX0" fmla="*/ 95280 w 2818366"/>
              <a:gd name="connsiteY0" fmla="*/ 0 h 1250577"/>
              <a:gd name="connsiteX1" fmla="*/ 2728600 w 2818366"/>
              <a:gd name="connsiteY1" fmla="*/ 0 h 1250577"/>
              <a:gd name="connsiteX2" fmla="*/ 2816393 w 2818366"/>
              <a:gd name="connsiteY2" fmla="*/ 58194 h 1250577"/>
              <a:gd name="connsiteX3" fmla="*/ 2818366 w 2818366"/>
              <a:gd name="connsiteY3" fmla="*/ 67964 h 1250577"/>
              <a:gd name="connsiteX4" fmla="*/ 2818366 w 2818366"/>
              <a:gd name="connsiteY4" fmla="*/ 1182613 h 1250577"/>
              <a:gd name="connsiteX5" fmla="*/ 2816393 w 2818366"/>
              <a:gd name="connsiteY5" fmla="*/ 1192384 h 1250577"/>
              <a:gd name="connsiteX6" fmla="*/ 2728600 w 2818366"/>
              <a:gd name="connsiteY6" fmla="*/ 1250577 h 1250577"/>
              <a:gd name="connsiteX7" fmla="*/ 95280 w 2818366"/>
              <a:gd name="connsiteY7" fmla="*/ 1250577 h 1250577"/>
              <a:gd name="connsiteX8" fmla="*/ 7487 w 2818366"/>
              <a:gd name="connsiteY8" fmla="*/ 1192384 h 1250577"/>
              <a:gd name="connsiteX9" fmla="*/ 0 w 2818366"/>
              <a:gd name="connsiteY9" fmla="*/ 1155301 h 1250577"/>
              <a:gd name="connsiteX10" fmla="*/ 0 w 2818366"/>
              <a:gd name="connsiteY10" fmla="*/ 95276 h 1250577"/>
              <a:gd name="connsiteX11" fmla="*/ 7487 w 2818366"/>
              <a:gd name="connsiteY11" fmla="*/ 58194 h 1250577"/>
              <a:gd name="connsiteX12" fmla="*/ 95280 w 2818366"/>
              <a:gd name="connsiteY12" fmla="*/ 0 h 125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18366" h="1250577">
                <a:moveTo>
                  <a:pt x="95280" y="0"/>
                </a:moveTo>
                <a:lnTo>
                  <a:pt x="2728600" y="0"/>
                </a:lnTo>
                <a:cubicBezTo>
                  <a:pt x="2768066" y="0"/>
                  <a:pt x="2801929" y="23996"/>
                  <a:pt x="2816393" y="58194"/>
                </a:cubicBezTo>
                <a:lnTo>
                  <a:pt x="2818366" y="67964"/>
                </a:lnTo>
                <a:lnTo>
                  <a:pt x="2818366" y="1182613"/>
                </a:lnTo>
                <a:lnTo>
                  <a:pt x="2816393" y="1192384"/>
                </a:lnTo>
                <a:cubicBezTo>
                  <a:pt x="2801929" y="1226581"/>
                  <a:pt x="2768066" y="1250577"/>
                  <a:pt x="2728600" y="1250577"/>
                </a:cubicBezTo>
                <a:lnTo>
                  <a:pt x="95280" y="1250577"/>
                </a:lnTo>
                <a:cubicBezTo>
                  <a:pt x="55814" y="1250577"/>
                  <a:pt x="21951" y="1226581"/>
                  <a:pt x="7487" y="1192384"/>
                </a:cubicBezTo>
                <a:lnTo>
                  <a:pt x="0" y="1155301"/>
                </a:lnTo>
                <a:lnTo>
                  <a:pt x="0" y="95276"/>
                </a:lnTo>
                <a:lnTo>
                  <a:pt x="7487" y="58194"/>
                </a:lnTo>
                <a:cubicBezTo>
                  <a:pt x="21951" y="23996"/>
                  <a:pt x="55814" y="0"/>
                  <a:pt x="95280" y="0"/>
                </a:cubicBezTo>
                <a:close/>
              </a:path>
            </a:pathLst>
          </a:custGeom>
        </p:spPr>
      </p:pic>
      <p:sp>
        <p:nvSpPr>
          <p:cNvPr id="39" name="Rectángulo: esquinas redondeadas 38">
            <a:extLst>
              <a:ext uri="{FF2B5EF4-FFF2-40B4-BE49-F238E27FC236}">
                <a16:creationId xmlns:a16="http://schemas.microsoft.com/office/drawing/2014/main" id="{B6DBA4EE-5499-4CE8-BF7B-CF6946ADBB29}"/>
              </a:ext>
            </a:extLst>
          </p:cNvPr>
          <p:cNvSpPr/>
          <p:nvPr/>
        </p:nvSpPr>
        <p:spPr>
          <a:xfrm>
            <a:off x="9445144" y="1640541"/>
            <a:ext cx="2823882" cy="1250577"/>
          </a:xfrm>
          <a:prstGeom prst="roundRect">
            <a:avLst>
              <a:gd name="adj" fmla="val 7619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7000">
                <a:schemeClr val="tx1">
                  <a:alpha val="34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731CB4FC-B43B-4E93-9716-08F648004040}"/>
              </a:ext>
            </a:extLst>
          </p:cNvPr>
          <p:cNvSpPr txBox="1"/>
          <p:nvPr/>
        </p:nvSpPr>
        <p:spPr>
          <a:xfrm>
            <a:off x="9430463" y="2429454"/>
            <a:ext cx="2816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effectLst/>
              </a:rPr>
              <a:t>Trigo</a:t>
            </a:r>
            <a:endParaRPr lang="es-CO" sz="2400" dirty="0">
              <a:solidFill>
                <a:schemeClr val="bg1"/>
              </a:solidFill>
              <a:effectLst/>
            </a:endParaRPr>
          </a:p>
        </p:txBody>
      </p:sp>
      <p:pic>
        <p:nvPicPr>
          <p:cNvPr id="41" name="Imagen 40">
            <a:extLst>
              <a:ext uri="{FF2B5EF4-FFF2-40B4-BE49-F238E27FC236}">
                <a16:creationId xmlns:a16="http://schemas.microsoft.com/office/drawing/2014/main" id="{D19D5C4E-E6B1-4021-A5BC-F4AE48DBF8E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5899"/>
          <a:stretch/>
        </p:blipFill>
        <p:spPr>
          <a:xfrm>
            <a:off x="367821" y="3803062"/>
            <a:ext cx="11680948" cy="1330959"/>
          </a:xfrm>
          <a:prstGeom prst="rect">
            <a:avLst/>
          </a:prstGeom>
        </p:spPr>
      </p:pic>
      <p:pic>
        <p:nvPicPr>
          <p:cNvPr id="46" name="Imagen 45">
            <a:extLst>
              <a:ext uri="{FF2B5EF4-FFF2-40B4-BE49-F238E27FC236}">
                <a16:creationId xmlns:a16="http://schemas.microsoft.com/office/drawing/2014/main" id="{85884C6E-6D0A-4B81-BC08-659C62CFF1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89630" y="4624754"/>
            <a:ext cx="3349869" cy="223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1078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</TotalTime>
  <Words>4</Words>
  <Application>Microsoft Office PowerPoint</Application>
  <PresentationFormat>Panorámica</PresentationFormat>
  <Paragraphs>4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USUARIO</cp:lastModifiedBy>
  <cp:revision>1</cp:revision>
  <dcterms:created xsi:type="dcterms:W3CDTF">2023-03-26T15:02:11Z</dcterms:created>
  <dcterms:modified xsi:type="dcterms:W3CDTF">2023-03-27T13:00:29Z</dcterms:modified>
</cp:coreProperties>
</file>

<file path=docProps/thumbnail.jpeg>
</file>